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998BB0-05FF-4374-BFB4-FEC6F35B721C}" type="datetimeFigureOut">
              <a:rPr lang="en-US" smtClean="0"/>
              <a:t>4/14/2015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C47562-F2E9-4FE2-ABD1-28A9F97F2D2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suivis</a:t>
            </a:r>
            <a:r>
              <a:rPr lang="en-US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</a:t>
            </a:r>
            <a:r>
              <a:rPr lang="en-US" dirty="0" err="1" smtClean="0"/>
              <a:t>préposition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Livre</a:t>
            </a:r>
            <a:r>
              <a:rPr lang="en-US" dirty="0" smtClean="0"/>
              <a:t> p51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70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457200" y="5181599"/>
            <a:ext cx="8382000" cy="117332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Quels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les </a:t>
            </a:r>
            <a:r>
              <a:rPr lang="en-US" b="1" dirty="0" err="1" smtClean="0"/>
              <a:t>infinitifs</a:t>
            </a:r>
            <a:r>
              <a:rPr lang="en-US" b="1" dirty="0" smtClean="0"/>
              <a:t> des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conjugués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 smtClean="0"/>
              <a:t>Pouvoir</a:t>
            </a:r>
            <a:r>
              <a:rPr lang="en-US" dirty="0" smtClean="0"/>
              <a:t>, devoir, </a:t>
            </a:r>
            <a:r>
              <a:rPr lang="en-US" dirty="0" err="1" smtClean="0"/>
              <a:t>vouloir</a:t>
            </a:r>
            <a:endParaRPr lang="en-US" dirty="0" smtClean="0"/>
          </a:p>
          <a:p>
            <a:pPr lvl="1"/>
            <a:r>
              <a:rPr lang="en-US" dirty="0" err="1" smtClean="0"/>
              <a:t>Falloir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" name="Content Placeholder 13"/>
          <p:cNvPicPr>
            <a:picLocks noGrp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22"/>
          <a:stretch/>
        </p:blipFill>
        <p:spPr bwMode="auto">
          <a:xfrm rot="21446076">
            <a:off x="1042466" y="1311569"/>
            <a:ext cx="7614445" cy="36762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6530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0297">
            <a:off x="1066800" y="1752600"/>
            <a:ext cx="7620000" cy="312737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800600"/>
            <a:ext cx="8382000" cy="2057399"/>
          </a:xfrm>
        </p:spPr>
        <p:txBody>
          <a:bodyPr/>
          <a:lstStyle/>
          <a:p>
            <a:r>
              <a:rPr lang="en-US" b="1" dirty="0" err="1" smtClean="0"/>
              <a:t>Quels</a:t>
            </a:r>
            <a:r>
              <a:rPr lang="en-US" b="1" dirty="0" smtClean="0"/>
              <a:t> </a:t>
            </a:r>
            <a:r>
              <a:rPr lang="en-US" b="1" dirty="0" err="1" smtClean="0"/>
              <a:t>sont</a:t>
            </a:r>
            <a:r>
              <a:rPr lang="en-US" b="1" dirty="0" smtClean="0"/>
              <a:t> les </a:t>
            </a:r>
            <a:r>
              <a:rPr lang="en-US" b="1" dirty="0" err="1" smtClean="0"/>
              <a:t>infinitifs</a:t>
            </a:r>
            <a:r>
              <a:rPr lang="en-US" b="1" dirty="0" smtClean="0"/>
              <a:t> des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conjugués</a:t>
            </a:r>
            <a:r>
              <a:rPr lang="en-US" b="1" dirty="0" smtClean="0"/>
              <a:t>?</a:t>
            </a:r>
          </a:p>
          <a:p>
            <a:pPr lvl="1"/>
            <a:r>
              <a:rPr lang="en-US" dirty="0" err="1" smtClean="0"/>
              <a:t>Décider</a:t>
            </a:r>
            <a:r>
              <a:rPr lang="en-US" dirty="0" smtClean="0"/>
              <a:t>, </a:t>
            </a:r>
            <a:r>
              <a:rPr lang="en-US" dirty="0" err="1" smtClean="0"/>
              <a:t>oublier</a:t>
            </a:r>
            <a:r>
              <a:rPr lang="en-US" dirty="0" smtClean="0"/>
              <a:t>, continuer, essayer, </a:t>
            </a:r>
            <a:r>
              <a:rPr lang="en-US" dirty="0" err="1" smtClean="0"/>
              <a:t>refuser</a:t>
            </a:r>
            <a:r>
              <a:rPr lang="en-US" dirty="0" smtClean="0"/>
              <a:t>, commencer</a:t>
            </a:r>
          </a:p>
          <a:p>
            <a:r>
              <a:rPr lang="en-US" b="1" dirty="0" err="1" smtClean="0"/>
              <a:t>Quels</a:t>
            </a:r>
            <a:r>
              <a:rPr lang="en-US" b="1" dirty="0" smtClean="0"/>
              <a:t> mots </a:t>
            </a:r>
            <a:r>
              <a:rPr lang="en-US" b="1" dirty="0" err="1" smtClean="0"/>
              <a:t>précèdent</a:t>
            </a:r>
            <a:r>
              <a:rPr lang="en-US" b="1" dirty="0" smtClean="0"/>
              <a:t> les </a:t>
            </a:r>
            <a:r>
              <a:rPr lang="en-US" b="1" dirty="0" err="1" smtClean="0"/>
              <a:t>infinitifs</a:t>
            </a:r>
            <a:r>
              <a:rPr lang="en-US" b="1" dirty="0" smtClean="0"/>
              <a:t>?</a:t>
            </a:r>
            <a:endParaRPr lang="en-US" dirty="0" smtClean="0"/>
          </a:p>
          <a:p>
            <a:pPr lvl="1"/>
            <a:r>
              <a:rPr lang="en-US" b="1" dirty="0" smtClean="0"/>
              <a:t>De </a:t>
            </a:r>
            <a:r>
              <a:rPr lang="en-US" dirty="0" smtClean="0"/>
              <a:t>et </a:t>
            </a:r>
            <a:r>
              <a:rPr lang="en-US" b="1" dirty="0" smtClean="0"/>
              <a:t>à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6858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prépositions</a:t>
            </a:r>
            <a:r>
              <a:rPr lang="en-US" dirty="0" smtClean="0"/>
              <a:t> - COPIEZ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 </a:t>
            </a:r>
            <a:r>
              <a:rPr lang="en-US" dirty="0" smtClean="0"/>
              <a:t>et </a:t>
            </a:r>
            <a:r>
              <a:rPr lang="en-US" b="1" dirty="0" smtClean="0"/>
              <a:t> à </a:t>
            </a:r>
            <a:r>
              <a:rPr lang="en-US" dirty="0" err="1" smtClean="0"/>
              <a:t>sont</a:t>
            </a:r>
            <a:r>
              <a:rPr lang="en-US" dirty="0" smtClean="0"/>
              <a:t> les </a:t>
            </a:r>
            <a:r>
              <a:rPr lang="en-US" dirty="0" err="1" smtClean="0"/>
              <a:t>prépositions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Certains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prennent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préposition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u="sng" dirty="0" err="1" smtClean="0"/>
              <a:t>suivis</a:t>
            </a:r>
            <a:r>
              <a:rPr lang="en-US" u="sng" dirty="0" smtClean="0"/>
              <a:t> d’un </a:t>
            </a:r>
            <a:r>
              <a:rPr lang="en-US" u="sng" dirty="0" err="1" smtClean="0"/>
              <a:t>infinitif</a:t>
            </a:r>
            <a:r>
              <a:rPr lang="en-US" u="sng" dirty="0" smtClean="0"/>
              <a:t>.</a:t>
            </a:r>
            <a:endParaRPr lang="en-US" dirty="0" smtClean="0"/>
          </a:p>
          <a:p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15202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règle</a:t>
            </a:r>
            <a:r>
              <a:rPr lang="en-US" dirty="0" smtClean="0"/>
              <a:t>? - COPIEZ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suivis</a:t>
            </a:r>
            <a:r>
              <a:rPr lang="en-US" dirty="0" smtClean="0"/>
              <a:t> de “de”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suivis</a:t>
            </a:r>
            <a:r>
              <a:rPr lang="en-US" dirty="0" smtClean="0"/>
              <a:t> de “à”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Decider</a:t>
            </a:r>
          </a:p>
          <a:p>
            <a:r>
              <a:rPr lang="en-US" dirty="0" err="1" smtClean="0"/>
              <a:t>Oublier</a:t>
            </a:r>
            <a:endParaRPr lang="en-US" dirty="0" smtClean="0"/>
          </a:p>
          <a:p>
            <a:r>
              <a:rPr lang="en-US" dirty="0" smtClean="0"/>
              <a:t>Essayer</a:t>
            </a:r>
          </a:p>
          <a:p>
            <a:r>
              <a:rPr lang="en-US" dirty="0" err="1" smtClean="0"/>
              <a:t>Refuser</a:t>
            </a:r>
            <a:r>
              <a:rPr lang="en-US" dirty="0" smtClean="0"/>
              <a:t>	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 smtClean="0"/>
              <a:t>**</a:t>
            </a:r>
            <a:r>
              <a:rPr lang="en-US" b="1" dirty="0" err="1" smtClean="0"/>
              <a:t>il</a:t>
            </a:r>
            <a:r>
              <a:rPr lang="en-US" b="1" dirty="0" smtClean="0"/>
              <a:t> y a des </a:t>
            </a:r>
            <a:r>
              <a:rPr lang="en-US" b="1" dirty="0" err="1" smtClean="0"/>
              <a:t>autres</a:t>
            </a:r>
            <a:r>
              <a:rPr lang="en-US" b="1" dirty="0" smtClean="0"/>
              <a:t> à la page 219 du </a:t>
            </a:r>
            <a:r>
              <a:rPr lang="en-US" b="1" dirty="0" err="1" smtClean="0"/>
              <a:t>livre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Continuer</a:t>
            </a:r>
          </a:p>
          <a:p>
            <a:r>
              <a:rPr lang="en-US" dirty="0" smtClean="0"/>
              <a:t>Commencer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/>
              <a:t>**</a:t>
            </a:r>
            <a:r>
              <a:rPr lang="en-US" b="1" dirty="0" err="1"/>
              <a:t>il</a:t>
            </a:r>
            <a:r>
              <a:rPr lang="en-US" b="1" dirty="0"/>
              <a:t> y a des </a:t>
            </a:r>
            <a:r>
              <a:rPr lang="en-US" b="1" dirty="0" err="1"/>
              <a:t>autres</a:t>
            </a:r>
            <a:r>
              <a:rPr lang="en-US" b="1" dirty="0"/>
              <a:t> à la page 219 du </a:t>
            </a:r>
            <a:r>
              <a:rPr lang="en-US" b="1" dirty="0" err="1"/>
              <a:t>livre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9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5" grpId="0" build="p"/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exemples</a:t>
            </a:r>
            <a:r>
              <a:rPr lang="en-US" smtClean="0"/>
              <a:t> - COPIEZ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Ex:</a:t>
            </a:r>
            <a:r>
              <a:rPr lang="en-US" dirty="0"/>
              <a:t> Il a </a:t>
            </a:r>
            <a:r>
              <a:rPr lang="en-US" dirty="0" err="1"/>
              <a:t>continué</a:t>
            </a:r>
            <a:r>
              <a:rPr lang="en-US" dirty="0"/>
              <a:t> </a:t>
            </a:r>
            <a:r>
              <a:rPr lang="en-US" b="1" dirty="0" smtClean="0"/>
              <a:t>______</a:t>
            </a:r>
            <a:r>
              <a:rPr lang="en-US" dirty="0" smtClean="0"/>
              <a:t> </a:t>
            </a:r>
            <a:r>
              <a:rPr lang="en-US" u="sng" dirty="0" err="1"/>
              <a:t>chercher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préposition</a:t>
            </a:r>
            <a:r>
              <a:rPr lang="en-US" dirty="0" smtClean="0"/>
              <a:t>?</a:t>
            </a:r>
          </a:p>
          <a:p>
            <a:pPr marL="393192" lvl="1" indent="0">
              <a:buNone/>
            </a:pPr>
            <a:endParaRPr lang="en-US" dirty="0"/>
          </a:p>
          <a:p>
            <a:r>
              <a:rPr lang="en-US" u="sng" dirty="0"/>
              <a:t>Ex:</a:t>
            </a:r>
            <a:r>
              <a:rPr lang="en-US" dirty="0"/>
              <a:t> </a:t>
            </a:r>
            <a:r>
              <a:rPr lang="en-US" dirty="0" err="1"/>
              <a:t>Elles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</a:t>
            </a:r>
            <a:r>
              <a:rPr lang="en-US" dirty="0" err="1"/>
              <a:t>décidé</a:t>
            </a:r>
            <a:r>
              <a:rPr lang="en-US" dirty="0"/>
              <a:t> </a:t>
            </a:r>
            <a:r>
              <a:rPr lang="en-US" b="1" dirty="0" smtClean="0"/>
              <a:t>_______</a:t>
            </a:r>
            <a:r>
              <a:rPr lang="en-US" dirty="0" smtClean="0"/>
              <a:t> </a:t>
            </a:r>
            <a:r>
              <a:rPr lang="en-US" u="sng" dirty="0" err="1"/>
              <a:t>partir</a:t>
            </a:r>
            <a:r>
              <a:rPr lang="en-US" dirty="0"/>
              <a:t> </a:t>
            </a:r>
            <a:r>
              <a:rPr lang="en-US" dirty="0" err="1"/>
              <a:t>demain</a:t>
            </a:r>
            <a:r>
              <a:rPr lang="en-US" dirty="0"/>
              <a:t>.</a:t>
            </a:r>
            <a:endParaRPr lang="en-US" u="sng" dirty="0"/>
          </a:p>
          <a:p>
            <a:pPr lvl="1"/>
            <a:r>
              <a:rPr lang="en-US" dirty="0" err="1"/>
              <a:t>Quelle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la </a:t>
            </a:r>
            <a:r>
              <a:rPr lang="en-US" dirty="0" err="1"/>
              <a:t>préposition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  <a:p>
            <a:r>
              <a:rPr lang="en-US" u="sng" dirty="0" smtClean="0"/>
              <a:t>Ex:</a:t>
            </a:r>
            <a:r>
              <a:rPr lang="en-US" dirty="0" smtClean="0"/>
              <a:t> 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voulu</a:t>
            </a:r>
            <a:r>
              <a:rPr lang="en-US" dirty="0" smtClean="0"/>
              <a:t> _______ </a:t>
            </a:r>
            <a:r>
              <a:rPr lang="en-US" u="sng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 </a:t>
            </a:r>
            <a:r>
              <a:rPr lang="en-US" dirty="0" err="1" smtClean="0"/>
              <a:t>hier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la </a:t>
            </a:r>
            <a:r>
              <a:rPr lang="en-US" dirty="0" err="1" smtClean="0"/>
              <a:t>préposition</a:t>
            </a:r>
            <a:r>
              <a:rPr lang="en-US" dirty="0" smtClean="0"/>
              <a:t>?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7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devoirs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Journal: </a:t>
            </a:r>
          </a:p>
          <a:p>
            <a:pPr lvl="1"/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fait pendant les </a:t>
            </a:r>
            <a:r>
              <a:rPr lang="en-US" dirty="0" err="1" smtClean="0"/>
              <a:t>vacances</a:t>
            </a:r>
            <a:r>
              <a:rPr lang="en-US" dirty="0" smtClean="0"/>
              <a:t> de mars?</a:t>
            </a:r>
          </a:p>
          <a:p>
            <a:r>
              <a:rPr lang="en-US" dirty="0" smtClean="0"/>
              <a:t>Cahier p43-44</a:t>
            </a:r>
          </a:p>
        </p:txBody>
      </p:sp>
    </p:spTree>
    <p:extLst>
      <p:ext uri="{BB962C8B-B14F-4D97-AF65-F5344CB8AC3E}">
        <p14:creationId xmlns:p14="http://schemas.microsoft.com/office/powerpoint/2010/main" val="32202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175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Les verbes suivis d’une préposition</vt:lpstr>
      <vt:lpstr>PowerPoint Presentation</vt:lpstr>
      <vt:lpstr>PowerPoint Presentation</vt:lpstr>
      <vt:lpstr>Les prépositions - COPIEZ</vt:lpstr>
      <vt:lpstr>Quelle est la règle? - COPIEZ</vt:lpstr>
      <vt:lpstr>Les exemples - COPIEZ</vt:lpstr>
      <vt:lpstr>Les devoirs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verbes suivis d’une préposition</dc:title>
  <dc:creator>Biega, Sarah</dc:creator>
  <cp:lastModifiedBy>Biega, Sarah</cp:lastModifiedBy>
  <cp:revision>11</cp:revision>
  <dcterms:created xsi:type="dcterms:W3CDTF">2014-04-03T15:34:13Z</dcterms:created>
  <dcterms:modified xsi:type="dcterms:W3CDTF">2015-04-14T12:57:05Z</dcterms:modified>
</cp:coreProperties>
</file>